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8"/>
  </p:sldIdLst>
  <p:sldSz cx="7556500" cy="106934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Open Sans Light" charset="1" panose="020B0306030504020204"/>
      <p:regular r:id="rId10"/>
    </p:embeddedFont>
    <p:embeddedFont>
      <p:font typeface="Open Sans Light Bold" charset="1" panose="020B0806030504020204"/>
      <p:regular r:id="rId11"/>
    </p:embeddedFont>
    <p:embeddedFont>
      <p:font typeface="Open Sans Light Italics" charset="1" panose="020B0306030504020204"/>
      <p:regular r:id="rId12"/>
    </p:embeddedFont>
    <p:embeddedFont>
      <p:font typeface="Open Sans Light Bold Italics" charset="1" panose="020B0806030504020204"/>
      <p:regular r:id="rId13"/>
    </p:embeddedFont>
    <p:embeddedFont>
      <p:font typeface="Lato Bold" charset="1" panose="020F0502020204030203"/>
      <p:regular r:id="rId14"/>
    </p:embeddedFont>
    <p:embeddedFont>
      <p:font typeface="Lato Bold Bold" charset="1" panose="020F0502020204030203"/>
      <p:regular r:id="rId15"/>
    </p:embeddedFont>
    <p:embeddedFont>
      <p:font typeface="Lato Bold Italics" charset="1" panose="020F0502020204030203"/>
      <p:regular r:id="rId16"/>
    </p:embeddedFont>
    <p:embeddedFont>
      <p:font typeface="Lato Bold Bold Italics" charset="1" panose="020F0502020204030203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slides/slide1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jpe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alphaModFix amt="44999"/>
          </a:blip>
          <a:srcRect l="16687" t="-19090" r="17902" b="-19941"/>
          <a:stretch>
            <a:fillRect/>
          </a:stretch>
        </p:blipFill>
        <p:spPr>
          <a:xfrm>
            <a:off x="0" y="0"/>
            <a:ext cx="7556500" cy="10693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 rot="0">
            <a:off x="591430" y="756000"/>
            <a:ext cx="2439598" cy="9180000"/>
            <a:chOff x="0" y="0"/>
            <a:chExt cx="874297" cy="3289905"/>
          </a:xfrm>
        </p:grpSpPr>
        <p:sp>
          <p:nvSpPr>
            <p:cNvPr name="Freeform 4" id="4"/>
            <p:cNvSpPr/>
            <p:nvPr/>
          </p:nvSpPr>
          <p:spPr>
            <a:xfrm>
              <a:off x="0" y="0"/>
              <a:ext cx="874297" cy="3289905"/>
            </a:xfrm>
            <a:custGeom>
              <a:avLst/>
              <a:gdLst/>
              <a:ahLst/>
              <a:cxnLst/>
              <a:rect r="r" b="b" t="t" l="l"/>
              <a:pathLst>
                <a:path h="3289905" w="874297">
                  <a:moveTo>
                    <a:pt x="0" y="0"/>
                  </a:moveTo>
                  <a:lnTo>
                    <a:pt x="874297" y="0"/>
                  </a:lnTo>
                  <a:lnTo>
                    <a:pt x="874297" y="3289905"/>
                  </a:lnTo>
                  <a:lnTo>
                    <a:pt x="0" y="3289905"/>
                  </a:lnTo>
                  <a:close/>
                </a:path>
              </a:pathLst>
            </a:custGeom>
            <a:solidFill>
              <a:srgbClr val="F6EAE7">
                <a:alpha val="74902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1120222" y="1125162"/>
            <a:ext cx="2572527" cy="2572517"/>
            <a:chOff x="0" y="0"/>
            <a:chExt cx="6350000" cy="6349975"/>
          </a:xfrm>
        </p:grpSpPr>
        <p:sp>
          <p:nvSpPr>
            <p:cNvPr name="Freeform 7" id="7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l="-19391" r="-16339" t="-8273" b="-94942"/>
              </a:stretch>
            </a:blipFill>
          </p:spPr>
        </p:sp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4116096" y="2626213"/>
            <a:ext cx="117736" cy="161484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4092581" y="2888015"/>
            <a:ext cx="164767" cy="15591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4107832" y="3171624"/>
            <a:ext cx="134264" cy="103261"/>
          </a:xfrm>
          <a:prstGeom prst="rect">
            <a:avLst/>
          </a:prstGeom>
        </p:spPr>
      </p:pic>
      <p:sp>
        <p:nvSpPr>
          <p:cNvPr name="AutoShape 11" id="11"/>
          <p:cNvSpPr/>
          <p:nvPr/>
        </p:nvSpPr>
        <p:spPr>
          <a:xfrm rot="5400000">
            <a:off x="2691189" y="7268305"/>
            <a:ext cx="1984070" cy="0"/>
          </a:xfrm>
          <a:prstGeom prst="line">
            <a:avLst/>
          </a:prstGeom>
          <a:ln cap="flat" w="19050">
            <a:solidFill>
              <a:srgbClr val="51372E"/>
            </a:solidFill>
            <a:prstDash val="solid"/>
            <a:headEnd type="diamond" len="lg" w="lg"/>
            <a:tailEnd type="diamond" len="lg" w="lg"/>
          </a:ln>
        </p:spPr>
      </p:sp>
      <p:sp>
        <p:nvSpPr>
          <p:cNvPr name="AutoShape 12" id="12"/>
          <p:cNvSpPr/>
          <p:nvPr/>
        </p:nvSpPr>
        <p:spPr>
          <a:xfrm rot="5400000">
            <a:off x="2837470" y="9016558"/>
            <a:ext cx="1691507" cy="0"/>
          </a:xfrm>
          <a:prstGeom prst="line">
            <a:avLst/>
          </a:prstGeom>
          <a:ln cap="flat" w="19050">
            <a:solidFill>
              <a:srgbClr val="51372E"/>
            </a:solidFill>
            <a:prstDash val="solid"/>
            <a:headEnd type="diamond" len="lg" w="lg"/>
            <a:tailEnd type="diamond" len="lg" w="lg"/>
          </a:ln>
        </p:spPr>
      </p:sp>
      <p:sp>
        <p:nvSpPr>
          <p:cNvPr name="AutoShape 13" id="13"/>
          <p:cNvSpPr/>
          <p:nvPr/>
        </p:nvSpPr>
        <p:spPr>
          <a:xfrm rot="5400000">
            <a:off x="591463" y="5081674"/>
            <a:ext cx="712493" cy="0"/>
          </a:xfrm>
          <a:prstGeom prst="line">
            <a:avLst/>
          </a:prstGeom>
          <a:ln cap="flat" w="19050">
            <a:solidFill>
              <a:srgbClr val="51372E"/>
            </a:solidFill>
            <a:prstDash val="solid"/>
            <a:headEnd type="diamond" len="lg" w="lg"/>
            <a:tailEnd type="diamond" len="lg" w="lg"/>
          </a:ln>
        </p:spPr>
      </p:sp>
      <p:sp>
        <p:nvSpPr>
          <p:cNvPr name="AutoShape 14" id="14"/>
          <p:cNvSpPr/>
          <p:nvPr/>
        </p:nvSpPr>
        <p:spPr>
          <a:xfrm rot="5400000">
            <a:off x="717510" y="5587853"/>
            <a:ext cx="460398" cy="0"/>
          </a:xfrm>
          <a:prstGeom prst="line">
            <a:avLst/>
          </a:prstGeom>
          <a:ln cap="flat" w="19050">
            <a:solidFill>
              <a:srgbClr val="51372E"/>
            </a:solidFill>
            <a:prstDash val="solid"/>
            <a:headEnd type="diamond" len="lg" w="lg"/>
            <a:tailEnd type="diamond" len="lg" w="lg"/>
          </a:ln>
        </p:spPr>
      </p:sp>
      <p:sp>
        <p:nvSpPr>
          <p:cNvPr name="AutoShape 15" id="15"/>
          <p:cNvSpPr/>
          <p:nvPr/>
        </p:nvSpPr>
        <p:spPr>
          <a:xfrm rot="5400000">
            <a:off x="793393" y="6931801"/>
            <a:ext cx="346733" cy="0"/>
          </a:xfrm>
          <a:prstGeom prst="line">
            <a:avLst/>
          </a:prstGeom>
          <a:ln cap="flat" w="19050">
            <a:solidFill>
              <a:srgbClr val="51372E"/>
            </a:solidFill>
            <a:prstDash val="solid"/>
            <a:headEnd type="diamond" len="lg" w="lg"/>
            <a:tailEnd type="none" len="sm" w="sm"/>
          </a:ln>
        </p:spPr>
      </p:sp>
      <p:sp>
        <p:nvSpPr>
          <p:cNvPr name="AutoShape 16" id="16"/>
          <p:cNvSpPr/>
          <p:nvPr/>
        </p:nvSpPr>
        <p:spPr>
          <a:xfrm rot="5400000">
            <a:off x="793393" y="7233282"/>
            <a:ext cx="346733" cy="0"/>
          </a:xfrm>
          <a:prstGeom prst="line">
            <a:avLst/>
          </a:prstGeom>
          <a:ln cap="flat" w="19050">
            <a:solidFill>
              <a:srgbClr val="51372E"/>
            </a:solidFill>
            <a:prstDash val="solid"/>
            <a:headEnd type="diamond" len="lg" w="lg"/>
            <a:tailEnd type="none" len="sm" w="sm"/>
          </a:ln>
        </p:spPr>
      </p:sp>
      <p:sp>
        <p:nvSpPr>
          <p:cNvPr name="AutoShape 17" id="17"/>
          <p:cNvSpPr/>
          <p:nvPr/>
        </p:nvSpPr>
        <p:spPr>
          <a:xfrm rot="5400000">
            <a:off x="793393" y="7519176"/>
            <a:ext cx="346733" cy="0"/>
          </a:xfrm>
          <a:prstGeom prst="line">
            <a:avLst/>
          </a:prstGeom>
          <a:ln cap="flat" w="19050">
            <a:solidFill>
              <a:srgbClr val="51372E"/>
            </a:solidFill>
            <a:prstDash val="solid"/>
            <a:headEnd type="diamond" len="lg" w="lg"/>
            <a:tailEnd type="none" len="sm" w="sm"/>
          </a:ln>
        </p:spPr>
      </p:sp>
      <p:sp>
        <p:nvSpPr>
          <p:cNvPr name="AutoShape 18" id="18"/>
          <p:cNvSpPr/>
          <p:nvPr/>
        </p:nvSpPr>
        <p:spPr>
          <a:xfrm rot="5400000">
            <a:off x="793393" y="7817057"/>
            <a:ext cx="346733" cy="0"/>
          </a:xfrm>
          <a:prstGeom prst="line">
            <a:avLst/>
          </a:prstGeom>
          <a:ln cap="flat" w="19050">
            <a:solidFill>
              <a:srgbClr val="51372E"/>
            </a:solidFill>
            <a:prstDash val="solid"/>
            <a:headEnd type="diamond" len="lg" w="lg"/>
            <a:tailEnd type="none" len="sm" w="sm"/>
          </a:ln>
        </p:spPr>
      </p:sp>
      <p:sp>
        <p:nvSpPr>
          <p:cNvPr name="AutoShape 19" id="19"/>
          <p:cNvSpPr/>
          <p:nvPr/>
        </p:nvSpPr>
        <p:spPr>
          <a:xfrm rot="5400000">
            <a:off x="793393" y="8077953"/>
            <a:ext cx="346733" cy="0"/>
          </a:xfrm>
          <a:prstGeom prst="line">
            <a:avLst/>
          </a:prstGeom>
          <a:ln cap="flat" w="19050">
            <a:solidFill>
              <a:srgbClr val="51372E"/>
            </a:solidFill>
            <a:prstDash val="solid"/>
            <a:headEnd type="diamond" len="lg" w="lg"/>
            <a:tailEnd type="diamond" len="lg" w="lg"/>
          </a:ln>
        </p:spPr>
      </p:sp>
      <p:sp>
        <p:nvSpPr>
          <p:cNvPr name="AutoShape 20" id="20"/>
          <p:cNvSpPr/>
          <p:nvPr/>
        </p:nvSpPr>
        <p:spPr>
          <a:xfrm rot="5400000">
            <a:off x="793393" y="9338646"/>
            <a:ext cx="346733" cy="0"/>
          </a:xfrm>
          <a:prstGeom prst="line">
            <a:avLst/>
          </a:prstGeom>
          <a:ln cap="flat" w="19050">
            <a:solidFill>
              <a:srgbClr val="51372E"/>
            </a:solidFill>
            <a:prstDash val="solid"/>
            <a:headEnd type="diamond" len="lg" w="lg"/>
            <a:tailEnd type="diamond" len="lg" w="lg"/>
          </a:ln>
        </p:spPr>
      </p:sp>
      <p:sp>
        <p:nvSpPr>
          <p:cNvPr name="AutoShape 21" id="21"/>
          <p:cNvSpPr/>
          <p:nvPr/>
        </p:nvSpPr>
        <p:spPr>
          <a:xfrm rot="0">
            <a:off x="0" y="357766"/>
            <a:ext cx="7560000" cy="0"/>
          </a:xfrm>
          <a:prstGeom prst="line">
            <a:avLst/>
          </a:prstGeom>
          <a:ln cap="flat" w="19050">
            <a:solidFill>
              <a:srgbClr val="E2AC91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2" id="22"/>
          <p:cNvSpPr/>
          <p:nvPr/>
        </p:nvSpPr>
        <p:spPr>
          <a:xfrm rot="0">
            <a:off x="-103640" y="10334913"/>
            <a:ext cx="7849575" cy="0"/>
          </a:xfrm>
          <a:prstGeom prst="line">
            <a:avLst/>
          </a:prstGeom>
          <a:ln cap="flat" w="19050">
            <a:solidFill>
              <a:srgbClr val="E2AC91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23" id="23"/>
          <p:cNvSpPr txBox="true"/>
          <p:nvPr/>
        </p:nvSpPr>
        <p:spPr>
          <a:xfrm rot="0">
            <a:off x="4092581" y="912478"/>
            <a:ext cx="2598987" cy="6549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368"/>
              </a:lnSpc>
            </a:pPr>
            <a:r>
              <a:rPr lang="en-US" sz="3834" spc="230">
                <a:solidFill>
                  <a:srgbClr val="51372E"/>
                </a:solidFill>
                <a:latin typeface="Lato Bold Bold"/>
              </a:rPr>
              <a:t>NOM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4092581" y="1385983"/>
            <a:ext cx="2711419" cy="6549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368"/>
              </a:lnSpc>
            </a:pPr>
            <a:r>
              <a:rPr lang="en-US" sz="3834" spc="230">
                <a:solidFill>
                  <a:srgbClr val="51372E"/>
                </a:solidFill>
                <a:latin typeface="Lato Bold Bold"/>
              </a:rPr>
              <a:t>PRÈNOM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4122509" y="2038565"/>
            <a:ext cx="1921762" cy="2324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888"/>
              </a:lnSpc>
            </a:pPr>
            <a:r>
              <a:rPr lang="en-US" sz="1349" spc="80">
                <a:solidFill>
                  <a:srgbClr val="51372E"/>
                </a:solidFill>
                <a:latin typeface="Lato Bold Bold"/>
              </a:rPr>
              <a:t>Titre du poste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4348423" y="2607535"/>
            <a:ext cx="1121254" cy="1675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474"/>
              </a:lnSpc>
            </a:pPr>
            <a:r>
              <a:rPr lang="en-US" sz="951" spc="57">
                <a:solidFill>
                  <a:srgbClr val="51372E"/>
                </a:solidFill>
                <a:latin typeface="Lato Bold"/>
              </a:rPr>
              <a:t>+123-456-7890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4348423" y="2874505"/>
            <a:ext cx="1817665" cy="1673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474"/>
              </a:lnSpc>
            </a:pPr>
            <a:r>
              <a:rPr lang="en-US" sz="951" spc="57">
                <a:solidFill>
                  <a:srgbClr val="51372E"/>
                </a:solidFill>
                <a:latin typeface="Lato Bold"/>
              </a:rPr>
              <a:t>123 Votre adresse , Ville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4348423" y="3123834"/>
            <a:ext cx="1817665" cy="1673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474"/>
              </a:lnSpc>
            </a:pPr>
            <a:r>
              <a:rPr lang="en-US" sz="951" spc="57">
                <a:solidFill>
                  <a:srgbClr val="51372E"/>
                </a:solidFill>
                <a:latin typeface="Lato Bold"/>
              </a:rPr>
              <a:t>email@emailpro.com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3579584" y="3735779"/>
            <a:ext cx="2028946" cy="3162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520"/>
              </a:lnSpc>
            </a:pPr>
            <a:r>
              <a:rPr lang="en-US" sz="1800" spc="107">
                <a:solidFill>
                  <a:srgbClr val="51372E"/>
                </a:solidFill>
                <a:latin typeface="Lato Bold Bold"/>
              </a:rPr>
              <a:t>Profil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3579584" y="4185266"/>
            <a:ext cx="3584232" cy="9529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539"/>
              </a:lnSpc>
            </a:pPr>
            <a:r>
              <a:rPr lang="en-US" sz="1099" spc="65">
                <a:solidFill>
                  <a:srgbClr val="51372E"/>
                </a:solidFill>
                <a:latin typeface="Lato Bold"/>
              </a:rPr>
              <a:t>En quelques lignes, décrivez votre cheminement de carrière, vos compétences clés et vos objectifs professionnels. Il s'agit plutôt d'une introduction à votre lettre de motivation. Vous pouvez les présenter par points ou en texte clair.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3625012" y="5715789"/>
            <a:ext cx="3934988" cy="3162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520"/>
              </a:lnSpc>
            </a:pPr>
            <a:r>
              <a:rPr lang="en-US" sz="1800" spc="107">
                <a:solidFill>
                  <a:srgbClr val="51372E"/>
                </a:solidFill>
                <a:latin typeface="Lato Bold Bold"/>
              </a:rPr>
              <a:t>Expériences professionnelles</a:t>
            </a:r>
            <a:r>
              <a:rPr lang="en-US" sz="1800" spc="107">
                <a:solidFill>
                  <a:srgbClr val="51372E"/>
                </a:solidFill>
                <a:latin typeface="Lato Bold Bold"/>
              </a:rPr>
              <a:t> 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3927432" y="6748405"/>
            <a:ext cx="3127640" cy="7624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539"/>
              </a:lnSpc>
            </a:pPr>
            <a:r>
              <a:rPr lang="en-US" sz="1099" spc="65">
                <a:solidFill>
                  <a:srgbClr val="51372E"/>
                </a:solidFill>
                <a:latin typeface="Lato Bold"/>
              </a:rPr>
              <a:t>Décrivez les tâches que vous avez accomplies pour ce poste. Veuillez aussi décrire vos missions et les résultats obtenus. Vous pouvez les citer.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3927432" y="6213735"/>
            <a:ext cx="2388936" cy="2075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79"/>
              </a:lnSpc>
            </a:pPr>
            <a:r>
              <a:rPr lang="en-US" sz="1200" spc="72">
                <a:solidFill>
                  <a:srgbClr val="51372E"/>
                </a:solidFill>
                <a:latin typeface="Lato Bold Bold"/>
              </a:rPr>
              <a:t> </a:t>
            </a:r>
            <a:r>
              <a:rPr lang="en-US" sz="1200" spc="72">
                <a:solidFill>
                  <a:srgbClr val="51372E"/>
                </a:solidFill>
                <a:latin typeface="Lato Bold Bold"/>
              </a:rPr>
              <a:t>Titre du poste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3927432" y="6421380"/>
            <a:ext cx="2388936" cy="1910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540"/>
              </a:lnSpc>
            </a:pPr>
            <a:r>
              <a:rPr lang="en-US" sz="1100" spc="66">
                <a:solidFill>
                  <a:srgbClr val="51372E"/>
                </a:solidFill>
                <a:latin typeface="Lato Bold Bold"/>
              </a:rPr>
              <a:t>Nom d'entreprise  | 2019 - 2022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3891432" y="8686425"/>
            <a:ext cx="2912568" cy="7624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540"/>
              </a:lnSpc>
            </a:pPr>
            <a:r>
              <a:rPr lang="en-US" sz="1100" spc="66">
                <a:solidFill>
                  <a:srgbClr val="51372E"/>
                </a:solidFill>
                <a:latin typeface="Lato Bold"/>
              </a:rPr>
              <a:t>Décrivez les tâches que vous avez accomplies pour ce poste. Veuillez aussi décrire vos missions et les résultats obtenus. Vous pouvez les citer.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3891432" y="8151755"/>
            <a:ext cx="2388936" cy="2075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79"/>
              </a:lnSpc>
            </a:pPr>
            <a:r>
              <a:rPr lang="en-US" sz="1200" spc="72">
                <a:solidFill>
                  <a:srgbClr val="51372E"/>
                </a:solidFill>
                <a:latin typeface="Lato Bold Bold"/>
              </a:rPr>
              <a:t> </a:t>
            </a:r>
            <a:r>
              <a:rPr lang="en-US" sz="1200" spc="72">
                <a:solidFill>
                  <a:srgbClr val="51372E"/>
                </a:solidFill>
                <a:latin typeface="Lato Bold Bold"/>
              </a:rPr>
              <a:t>Titre du poste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3891432" y="8359400"/>
            <a:ext cx="2424936" cy="1910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540"/>
              </a:lnSpc>
            </a:pPr>
            <a:r>
              <a:rPr lang="en-US" sz="1100" spc="66">
                <a:solidFill>
                  <a:srgbClr val="51372E"/>
                </a:solidFill>
                <a:latin typeface="Lato Bold Bold"/>
              </a:rPr>
              <a:t>Nom d'entreprise</a:t>
            </a:r>
            <a:r>
              <a:rPr lang="en-US" sz="1100" spc="66">
                <a:solidFill>
                  <a:srgbClr val="51372E"/>
                </a:solidFill>
                <a:latin typeface="Lato Bold Bold"/>
              </a:rPr>
              <a:t> | 2019 - 2022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892464" y="4166216"/>
            <a:ext cx="1783559" cy="3162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520"/>
              </a:lnSpc>
            </a:pPr>
            <a:r>
              <a:rPr lang="en-US" sz="1800" spc="107">
                <a:solidFill>
                  <a:srgbClr val="51372E"/>
                </a:solidFill>
                <a:latin typeface="Lato Bold Bold"/>
              </a:rPr>
              <a:t>Formation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110697" y="4661950"/>
            <a:ext cx="1758010" cy="174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454"/>
              </a:lnSpc>
            </a:pPr>
            <a:r>
              <a:rPr lang="en-US" sz="1039" spc="62">
                <a:solidFill>
                  <a:srgbClr val="51372E"/>
                </a:solidFill>
                <a:latin typeface="Lato Bold Bold"/>
              </a:rPr>
              <a:t>Nom de la formation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110697" y="4843307"/>
            <a:ext cx="1758010" cy="1735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454"/>
              </a:lnSpc>
            </a:pPr>
            <a:r>
              <a:rPr lang="en-US" sz="1039" spc="62">
                <a:solidFill>
                  <a:srgbClr val="51372E"/>
                </a:solidFill>
                <a:latin typeface="Lato Bold"/>
              </a:rPr>
              <a:t>Nom de l'université</a:t>
            </a:r>
            <a:r>
              <a:rPr lang="en-US" sz="1039" spc="62">
                <a:solidFill>
                  <a:srgbClr val="51372E"/>
                </a:solidFill>
                <a:latin typeface="Lato Bold"/>
              </a:rPr>
              <a:t> 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110697" y="5024176"/>
            <a:ext cx="1758010" cy="173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454"/>
              </a:lnSpc>
            </a:pPr>
            <a:r>
              <a:rPr lang="en-US" sz="1039" spc="62">
                <a:solidFill>
                  <a:srgbClr val="51372E"/>
                </a:solidFill>
                <a:latin typeface="Lato Bold"/>
              </a:rPr>
              <a:t>2017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110697" y="5319925"/>
            <a:ext cx="1758010" cy="174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454"/>
              </a:lnSpc>
            </a:pPr>
            <a:r>
              <a:rPr lang="en-US" sz="1039" spc="62">
                <a:solidFill>
                  <a:srgbClr val="51372E"/>
                </a:solidFill>
                <a:latin typeface="Lato Bold Bold"/>
              </a:rPr>
              <a:t>Nom de la formation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110697" y="5501283"/>
            <a:ext cx="1758010" cy="1735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454"/>
              </a:lnSpc>
            </a:pPr>
            <a:r>
              <a:rPr lang="en-US" sz="1039" spc="62">
                <a:solidFill>
                  <a:srgbClr val="51372E"/>
                </a:solidFill>
                <a:latin typeface="Lato Bold"/>
              </a:rPr>
              <a:t>Nom de l'université</a:t>
            </a:r>
            <a:r>
              <a:rPr lang="en-US" sz="1039" spc="62">
                <a:solidFill>
                  <a:srgbClr val="51372E"/>
                </a:solidFill>
                <a:latin typeface="Lato Bold"/>
              </a:rPr>
              <a:t> 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110697" y="5682151"/>
            <a:ext cx="1758010" cy="173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454"/>
              </a:lnSpc>
            </a:pPr>
            <a:r>
              <a:rPr lang="en-US" sz="1039" spc="62">
                <a:solidFill>
                  <a:srgbClr val="51372E"/>
                </a:solidFill>
                <a:latin typeface="Lato Bold"/>
              </a:rPr>
              <a:t>2021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892464" y="6258848"/>
            <a:ext cx="1976243" cy="3162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520"/>
              </a:lnSpc>
            </a:pPr>
            <a:r>
              <a:rPr lang="en-US" sz="1800" spc="107">
                <a:solidFill>
                  <a:srgbClr val="51372E"/>
                </a:solidFill>
                <a:latin typeface="Lato Bold Bold"/>
              </a:rPr>
              <a:t>Compétences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110697" y="6705665"/>
            <a:ext cx="1758010" cy="1735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454"/>
              </a:lnSpc>
            </a:pPr>
            <a:r>
              <a:rPr lang="en-US" sz="1039" spc="62">
                <a:solidFill>
                  <a:srgbClr val="51372E"/>
                </a:solidFill>
                <a:latin typeface="Lato Bold Bold"/>
              </a:rPr>
              <a:t>Compétence 1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1110697" y="7003120"/>
            <a:ext cx="1758010" cy="1735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454"/>
              </a:lnSpc>
            </a:pPr>
            <a:r>
              <a:rPr lang="en-US" sz="1039" spc="62">
                <a:solidFill>
                  <a:srgbClr val="51372E"/>
                </a:solidFill>
                <a:latin typeface="Lato Bold Bold"/>
              </a:rPr>
              <a:t>Compétence 2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1110697" y="7300575"/>
            <a:ext cx="1758010" cy="1735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454"/>
              </a:lnSpc>
            </a:pPr>
            <a:r>
              <a:rPr lang="en-US" sz="1039" spc="62">
                <a:solidFill>
                  <a:srgbClr val="51372E"/>
                </a:solidFill>
                <a:latin typeface="Lato Bold Bold"/>
              </a:rPr>
              <a:t>Compétence 3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1110697" y="7598031"/>
            <a:ext cx="1758010" cy="1735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454"/>
              </a:lnSpc>
            </a:pPr>
            <a:r>
              <a:rPr lang="en-US" sz="1039" spc="62">
                <a:solidFill>
                  <a:srgbClr val="51372E"/>
                </a:solidFill>
                <a:latin typeface="Lato Bold Bold"/>
              </a:rPr>
              <a:t>Compétence 4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1110697" y="7865769"/>
            <a:ext cx="1758010" cy="1735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454"/>
              </a:lnSpc>
            </a:pPr>
            <a:r>
              <a:rPr lang="en-US" sz="1039" spc="62">
                <a:solidFill>
                  <a:srgbClr val="51372E"/>
                </a:solidFill>
                <a:latin typeface="Lato Bold Bold"/>
              </a:rPr>
              <a:t>Compétence 5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1110697" y="8111789"/>
            <a:ext cx="1758010" cy="1735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454"/>
              </a:lnSpc>
            </a:pPr>
            <a:r>
              <a:rPr lang="en-US" sz="1039" spc="62">
                <a:solidFill>
                  <a:srgbClr val="51372E"/>
                </a:solidFill>
                <a:latin typeface="Lato Bold Bold"/>
              </a:rPr>
              <a:t>Compétence 6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892464" y="8665693"/>
            <a:ext cx="1504496" cy="3162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520"/>
              </a:lnSpc>
            </a:pPr>
            <a:r>
              <a:rPr lang="en-US" sz="1800" spc="107">
                <a:solidFill>
                  <a:srgbClr val="51372E"/>
                </a:solidFill>
                <a:latin typeface="Lato Bold Bold"/>
              </a:rPr>
              <a:t>Langues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1110697" y="9112510"/>
            <a:ext cx="1758010" cy="1735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454"/>
              </a:lnSpc>
            </a:pPr>
            <a:r>
              <a:rPr lang="en-US" sz="1039" spc="62">
                <a:solidFill>
                  <a:srgbClr val="51372E"/>
                </a:solidFill>
                <a:latin typeface="Lato Bold Bold"/>
              </a:rPr>
              <a:t>Anglais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1110697" y="9409965"/>
            <a:ext cx="1758010" cy="1735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454"/>
              </a:lnSpc>
            </a:pPr>
            <a:r>
              <a:rPr lang="en-US" sz="1039" spc="62">
                <a:solidFill>
                  <a:srgbClr val="51372E"/>
                </a:solidFill>
                <a:latin typeface="Lato Bold Bold"/>
              </a:rPr>
              <a:t>Anglais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DAFLEBeHseI</dc:identifier>
  <dcterms:modified xsi:type="dcterms:W3CDTF">2011-08-01T06:04:30Z</dcterms:modified>
  <cp:revision>1</cp:revision>
  <dc:title>cv simple pro  avec image | cv pro 18/09</dc:title>
</cp:coreProperties>
</file>